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2.xml" ContentType="application/vnd.openxmlformats-officedocument.drawingml.chartshapes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8" r:id="rId1"/>
  </p:sldMasterIdLst>
  <p:notesMasterIdLst>
    <p:notesMasterId r:id="rId9"/>
  </p:notesMasterIdLst>
  <p:sldIdLst>
    <p:sldId id="256" r:id="rId2"/>
    <p:sldId id="264" r:id="rId3"/>
    <p:sldId id="265" r:id="rId4"/>
    <p:sldId id="312" r:id="rId5"/>
    <p:sldId id="292" r:id="rId6"/>
    <p:sldId id="315" r:id="rId7"/>
    <p:sldId id="297" r:id="rId8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1" autoAdjust="0"/>
  </p:normalViewPr>
  <p:slideViewPr>
    <p:cSldViewPr snapToGrid="0">
      <p:cViewPr varScale="1">
        <p:scale>
          <a:sx n="99" d="100"/>
          <a:sy n="99" d="100"/>
        </p:scale>
        <p:origin x="18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2.bin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../embeddings/oleObject3.bin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../embeddings/oleObject4.bin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'[1 четверть кач зн 2024.xlsx]Лист1'!$B$1</c:f>
              <c:strCache>
                <c:ptCount val="1"/>
                <c:pt idx="0">
                  <c:v>1 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1"/>
              <c:layout>
                <c:manualLayout>
                  <c:x val="-2.8412817395191088E-2"/>
                  <c:y val="1.4180266168434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E35-4919-9688-F4A40A017C6F}"/>
                </c:ext>
              </c:extLst>
            </c:dLbl>
            <c:dLbl>
              <c:idx val="2"/>
              <c:layout>
                <c:manualLayout>
                  <c:x val="-1.19632915348172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35-4919-9688-F4A40A017C6F}"/>
                </c:ext>
              </c:extLst>
            </c:dLbl>
            <c:dLbl>
              <c:idx val="5"/>
              <c:layout>
                <c:manualLayout>
                  <c:x val="-1.3458702976669462E-2"/>
                  <c:y val="2.36337769473906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E35-4919-9688-F4A40A017C6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2024.xlsx]Лист1'!$A$2:$A$9</c:f>
              <c:strCache>
                <c:ptCount val="8"/>
                <c:pt idx="0">
                  <c:v>5 А(гим)</c:v>
                </c:pt>
                <c:pt idx="1">
                  <c:v>5 Б(гим)</c:v>
                </c:pt>
                <c:pt idx="2">
                  <c:v>5 В(гим)</c:v>
                </c:pt>
                <c:pt idx="3">
                  <c:v>5 Г(гим)</c:v>
                </c:pt>
                <c:pt idx="4">
                  <c:v>5 Д</c:v>
                </c:pt>
                <c:pt idx="5">
                  <c:v>5 Е</c:v>
                </c:pt>
                <c:pt idx="6">
                  <c:v>5 Ж</c:v>
                </c:pt>
                <c:pt idx="7">
                  <c:v>5 кл</c:v>
                </c:pt>
              </c:strCache>
            </c:strRef>
          </c:cat>
          <c:val>
            <c:numRef>
              <c:f>'[1 четверть кач зн 2024.xlsx]Лист1'!$B$2:$B$9</c:f>
              <c:numCache>
                <c:formatCode>General</c:formatCode>
                <c:ptCount val="8"/>
                <c:pt idx="0">
                  <c:v>62.9</c:v>
                </c:pt>
                <c:pt idx="1">
                  <c:v>71.400000000000006</c:v>
                </c:pt>
                <c:pt idx="2">
                  <c:v>67.8</c:v>
                </c:pt>
                <c:pt idx="3">
                  <c:v>62.9</c:v>
                </c:pt>
                <c:pt idx="4">
                  <c:v>50</c:v>
                </c:pt>
                <c:pt idx="5">
                  <c:v>44.4</c:v>
                </c:pt>
                <c:pt idx="6">
                  <c:v>50</c:v>
                </c:pt>
                <c:pt idx="7">
                  <c:v>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FC3-4BD4-8E1A-1C10D2D81C59}"/>
            </c:ext>
          </c:extLst>
        </c:ser>
        <c:ser>
          <c:idx val="1"/>
          <c:order val="1"/>
          <c:tx>
            <c:strRef>
              <c:f>'[1 четверть кач зн 2024.xlsx]Лист1'!$C$1</c:f>
              <c:strCache>
                <c:ptCount val="1"/>
                <c:pt idx="0">
                  <c:v>2 ч</c:v>
                </c:pt>
              </c:strCache>
            </c:strRef>
          </c:tx>
          <c:spPr>
            <a:solidFill>
              <a:srgbClr val="7030A0"/>
            </a:solidFill>
            <a:ln>
              <a:solidFill>
                <a:srgbClr val="7030A0"/>
              </a:solidFill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3926583069634598E-2"/>
                  <c:y val="2.36337769473906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E35-4919-9688-F4A40A017C6F}"/>
                </c:ext>
              </c:extLst>
            </c:dLbl>
            <c:dLbl>
              <c:idx val="1"/>
              <c:layout>
                <c:manualLayout>
                  <c:x val="1.4954114418521625E-2"/>
                  <c:y val="7.09013308421719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8E35-4919-9688-F4A40A017C6F}"/>
                </c:ext>
              </c:extLst>
            </c:dLbl>
            <c:dLbl>
              <c:idx val="2"/>
              <c:layout>
                <c:manualLayout>
                  <c:x val="3.2899051720747571E-2"/>
                  <c:y val="1.4180266168434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E35-4919-9688-F4A40A017C6F}"/>
                </c:ext>
              </c:extLst>
            </c:dLbl>
            <c:dLbl>
              <c:idx val="3"/>
              <c:layout>
                <c:manualLayout>
                  <c:x val="2.3926465320702171E-2"/>
                  <c:y val="7.09013308421719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8E35-4919-9688-F4A40A017C6F}"/>
                </c:ext>
              </c:extLst>
            </c:dLbl>
            <c:dLbl>
              <c:idx val="4"/>
              <c:layout>
                <c:manualLayout>
                  <c:x val="1.794493730222595E-2"/>
                  <c:y val="1.4180266168434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E35-4919-9688-F4A40A017C6F}"/>
                </c:ext>
              </c:extLst>
            </c:dLbl>
            <c:dLbl>
              <c:idx val="5"/>
              <c:layout>
                <c:manualLayout>
                  <c:x val="2.0935760185930276E-2"/>
                  <c:y val="7.09013308421719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8E35-4919-9688-F4A40A017C6F}"/>
                </c:ext>
              </c:extLst>
            </c:dLbl>
            <c:dLbl>
              <c:idx val="6"/>
              <c:layout>
                <c:manualLayout>
                  <c:x val="1.944034874407811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35-4919-9688-F4A40A017C6F}"/>
                </c:ext>
              </c:extLst>
            </c:dLbl>
            <c:dLbl>
              <c:idx val="7"/>
              <c:layout>
                <c:manualLayout>
                  <c:x val="2.8412817395191196E-2"/>
                  <c:y val="2.127039925265158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8E35-4919-9688-F4A40A017C6F}"/>
                </c:ext>
              </c:extLst>
            </c:dLbl>
            <c:spPr>
              <a:solidFill>
                <a:srgbClr val="ED7D31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2024.xlsx]Лист1'!$A$2:$A$9</c:f>
              <c:strCache>
                <c:ptCount val="8"/>
                <c:pt idx="0">
                  <c:v>5 А(гим)</c:v>
                </c:pt>
                <c:pt idx="1">
                  <c:v>5 Б(гим)</c:v>
                </c:pt>
                <c:pt idx="2">
                  <c:v>5 В(гим)</c:v>
                </c:pt>
                <c:pt idx="3">
                  <c:v>5 Г(гим)</c:v>
                </c:pt>
                <c:pt idx="4">
                  <c:v>5 Д</c:v>
                </c:pt>
                <c:pt idx="5">
                  <c:v>5 Е</c:v>
                </c:pt>
                <c:pt idx="6">
                  <c:v>5 Ж</c:v>
                </c:pt>
                <c:pt idx="7">
                  <c:v>5 кл</c:v>
                </c:pt>
              </c:strCache>
            </c:strRef>
          </c:cat>
          <c:val>
            <c:numRef>
              <c:f>'[1 четверть кач зн 2024.xlsx]Лист1'!$C$2:$C$9</c:f>
              <c:numCache>
                <c:formatCode>General</c:formatCode>
                <c:ptCount val="8"/>
                <c:pt idx="0">
                  <c:v>61.5</c:v>
                </c:pt>
                <c:pt idx="1">
                  <c:v>75</c:v>
                </c:pt>
                <c:pt idx="2">
                  <c:v>70.3</c:v>
                </c:pt>
                <c:pt idx="3">
                  <c:v>62</c:v>
                </c:pt>
                <c:pt idx="4">
                  <c:v>37</c:v>
                </c:pt>
                <c:pt idx="5">
                  <c:v>48.2</c:v>
                </c:pt>
                <c:pt idx="6">
                  <c:v>46.4</c:v>
                </c:pt>
                <c:pt idx="7">
                  <c:v>57.2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FC3-4BD4-8E1A-1C10D2D81C59}"/>
            </c:ext>
          </c:extLst>
        </c:ser>
        <c:ser>
          <c:idx val="2"/>
          <c:order val="2"/>
          <c:tx>
            <c:strRef>
              <c:f>'[1 четверть кач зн 2024.xlsx]Лист1'!$D$1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cat>
            <c:strRef>
              <c:f>'[1 четверть кач зн 2024.xlsx]Лист1'!$A$2:$A$9</c:f>
              <c:strCache>
                <c:ptCount val="8"/>
                <c:pt idx="0">
                  <c:v>5 А(гим)</c:v>
                </c:pt>
                <c:pt idx="1">
                  <c:v>5 Б(гим)</c:v>
                </c:pt>
                <c:pt idx="2">
                  <c:v>5 В(гим)</c:v>
                </c:pt>
                <c:pt idx="3">
                  <c:v>5 Г(гим)</c:v>
                </c:pt>
                <c:pt idx="4">
                  <c:v>5 Д</c:v>
                </c:pt>
                <c:pt idx="5">
                  <c:v>5 Е</c:v>
                </c:pt>
                <c:pt idx="6">
                  <c:v>5 Ж</c:v>
                </c:pt>
                <c:pt idx="7">
                  <c:v>5 кл</c:v>
                </c:pt>
              </c:strCache>
            </c:strRef>
          </c:cat>
          <c:val>
            <c:numRef>
              <c:f>'[1 четверть кач зн 2024.xlsx]Лист1'!$D$2:$D$9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7FC3-4BD4-8E1A-1C10D2D81C5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7102464"/>
        <c:axId val="97108352"/>
        <c:axId val="0"/>
      </c:bar3DChart>
      <c:catAx>
        <c:axId val="97102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108352"/>
        <c:crosses val="autoZero"/>
        <c:auto val="1"/>
        <c:lblAlgn val="ctr"/>
        <c:lblOffset val="100"/>
        <c:noMultiLvlLbl val="0"/>
      </c:catAx>
      <c:valAx>
        <c:axId val="971083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71024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 четверть кач зн 2024.xlsx]Лист1'!$B$13</c:f>
              <c:strCache>
                <c:ptCount val="1"/>
                <c:pt idx="0">
                  <c:v>1 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2024.xlsx]Лист1'!$A$14:$A$21</c:f>
              <c:strCache>
                <c:ptCount val="8"/>
                <c:pt idx="0">
                  <c:v>6 А</c:v>
                </c:pt>
                <c:pt idx="1">
                  <c:v>6 Б</c:v>
                </c:pt>
                <c:pt idx="2">
                  <c:v>6 В(гим)</c:v>
                </c:pt>
                <c:pt idx="3">
                  <c:v>6 Г</c:v>
                </c:pt>
                <c:pt idx="4">
                  <c:v>6 Д</c:v>
                </c:pt>
                <c:pt idx="5">
                  <c:v>6 Е</c:v>
                </c:pt>
                <c:pt idx="6">
                  <c:v>6 Ж</c:v>
                </c:pt>
                <c:pt idx="7">
                  <c:v>6 кл</c:v>
                </c:pt>
              </c:strCache>
            </c:strRef>
          </c:cat>
          <c:val>
            <c:numRef>
              <c:f>'[1 четверть кач зн 2024.xlsx]Лист1'!$B$14:$B$21</c:f>
              <c:numCache>
                <c:formatCode>General</c:formatCode>
                <c:ptCount val="8"/>
                <c:pt idx="0">
                  <c:v>62</c:v>
                </c:pt>
                <c:pt idx="1">
                  <c:v>61.2</c:v>
                </c:pt>
                <c:pt idx="2">
                  <c:v>66.599999999999994</c:v>
                </c:pt>
                <c:pt idx="3">
                  <c:v>56.2</c:v>
                </c:pt>
                <c:pt idx="4">
                  <c:v>61.2</c:v>
                </c:pt>
                <c:pt idx="5">
                  <c:v>48.2</c:v>
                </c:pt>
                <c:pt idx="6">
                  <c:v>61.2</c:v>
                </c:pt>
                <c:pt idx="7">
                  <c:v>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D9A-4616-A4E4-B7FE0298636E}"/>
            </c:ext>
          </c:extLst>
        </c:ser>
        <c:ser>
          <c:idx val="1"/>
          <c:order val="1"/>
          <c:tx>
            <c:strRef>
              <c:f>'[1 четверть кач зн 2024.xlsx]Лист1'!$C$13</c:f>
              <c:strCache>
                <c:ptCount val="1"/>
                <c:pt idx="0">
                  <c:v>2 ч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810515746319182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D76-431C-AED2-3D5582ECC81D}"/>
                </c:ext>
              </c:extLst>
            </c:dLbl>
            <c:dLbl>
              <c:idx val="1"/>
              <c:layout>
                <c:manualLayout>
                  <c:x val="1.3578868097393894E-2"/>
                  <c:y val="2.4140209377350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D76-431C-AED2-3D5582ECC81D}"/>
                </c:ext>
              </c:extLst>
            </c:dLbl>
            <c:dLbl>
              <c:idx val="2"/>
              <c:layout>
                <c:manualLayout>
                  <c:x val="2.2631446828989779E-2"/>
                  <c:y val="7.24206281320496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1D76-431C-AED2-3D5582ECC81D}"/>
                </c:ext>
              </c:extLst>
            </c:dLbl>
            <c:dLbl>
              <c:idx val="4"/>
              <c:layout>
                <c:manualLayout>
                  <c:x val="1.6596394341259171E-2"/>
                  <c:y val="2.414020937735008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D76-431C-AED2-3D5582ECC81D}"/>
                </c:ext>
              </c:extLst>
            </c:dLbl>
            <c:spPr>
              <a:solidFill>
                <a:srgbClr val="ED7D31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2024.xlsx]Лист1'!$A$14:$A$21</c:f>
              <c:strCache>
                <c:ptCount val="8"/>
                <c:pt idx="0">
                  <c:v>6 А</c:v>
                </c:pt>
                <c:pt idx="1">
                  <c:v>6 Б</c:v>
                </c:pt>
                <c:pt idx="2">
                  <c:v>6 В(гим)</c:v>
                </c:pt>
                <c:pt idx="3">
                  <c:v>6 Г</c:v>
                </c:pt>
                <c:pt idx="4">
                  <c:v>6 Д</c:v>
                </c:pt>
                <c:pt idx="5">
                  <c:v>6 Е</c:v>
                </c:pt>
                <c:pt idx="6">
                  <c:v>6 Ж</c:v>
                </c:pt>
                <c:pt idx="7">
                  <c:v>6 кл</c:v>
                </c:pt>
              </c:strCache>
            </c:strRef>
          </c:cat>
          <c:val>
            <c:numRef>
              <c:f>'[1 четверть кач зн 2024.xlsx]Лист1'!$C$14:$C$21</c:f>
              <c:numCache>
                <c:formatCode>General</c:formatCode>
                <c:ptCount val="8"/>
                <c:pt idx="0">
                  <c:v>63.3</c:v>
                </c:pt>
                <c:pt idx="1">
                  <c:v>61.2</c:v>
                </c:pt>
                <c:pt idx="2">
                  <c:v>73.3</c:v>
                </c:pt>
                <c:pt idx="3">
                  <c:v>51.5</c:v>
                </c:pt>
                <c:pt idx="4">
                  <c:v>61.2</c:v>
                </c:pt>
                <c:pt idx="5">
                  <c:v>65.3</c:v>
                </c:pt>
                <c:pt idx="6">
                  <c:v>68.900000000000006</c:v>
                </c:pt>
                <c:pt idx="7">
                  <c:v>63.3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D9A-4616-A4E4-B7FE0298636E}"/>
            </c:ext>
          </c:extLst>
        </c:ser>
        <c:ser>
          <c:idx val="2"/>
          <c:order val="2"/>
          <c:tx>
            <c:strRef>
              <c:f>'[1 четверть кач зн 2024.xlsx]Лист1'!$D$13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'[1 четверть кач зн 2024.xlsx]Лист1'!$A$14:$A$21</c:f>
              <c:strCache>
                <c:ptCount val="8"/>
                <c:pt idx="0">
                  <c:v>6 А</c:v>
                </c:pt>
                <c:pt idx="1">
                  <c:v>6 Б</c:v>
                </c:pt>
                <c:pt idx="2">
                  <c:v>6 В(гим)</c:v>
                </c:pt>
                <c:pt idx="3">
                  <c:v>6 Г</c:v>
                </c:pt>
                <c:pt idx="4">
                  <c:v>6 Д</c:v>
                </c:pt>
                <c:pt idx="5">
                  <c:v>6 Е</c:v>
                </c:pt>
                <c:pt idx="6">
                  <c:v>6 Ж</c:v>
                </c:pt>
                <c:pt idx="7">
                  <c:v>6 кл</c:v>
                </c:pt>
              </c:strCache>
            </c:strRef>
          </c:cat>
          <c:val>
            <c:numRef>
              <c:f>'[1 четверть кач зн 2024.xlsx]Лист1'!$D$14:$D$21</c:f>
              <c:numCache>
                <c:formatCode>General</c:formatCode>
                <c:ptCount val="8"/>
              </c:numCache>
            </c:numRef>
          </c:val>
          <c:extLst>
            <c:ext xmlns:c16="http://schemas.microsoft.com/office/drawing/2014/chart" uri="{C3380CC4-5D6E-409C-BE32-E72D297353CC}">
              <c16:uniqueId val="{00000002-2D9A-4616-A4E4-B7FE029863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84936960"/>
        <c:axId val="87676416"/>
      </c:barChart>
      <c:catAx>
        <c:axId val="849369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7676416"/>
        <c:crosses val="autoZero"/>
        <c:auto val="1"/>
        <c:lblAlgn val="ctr"/>
        <c:lblOffset val="100"/>
        <c:noMultiLvlLbl val="0"/>
      </c:catAx>
      <c:valAx>
        <c:axId val="876764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849369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 четверть кач зн 2024.xlsx]Лист1'!$B$28</c:f>
              <c:strCache>
                <c:ptCount val="1"/>
                <c:pt idx="0">
                  <c:v>1 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2024.xlsx]Лист1'!$A$29:$A$37</c:f>
              <c:strCache>
                <c:ptCount val="9"/>
                <c:pt idx="0">
                  <c:v>7 А</c:v>
                </c:pt>
                <c:pt idx="1">
                  <c:v>7 Б(гим)</c:v>
                </c:pt>
                <c:pt idx="2">
                  <c:v>7 В</c:v>
                </c:pt>
                <c:pt idx="3">
                  <c:v>7 Г</c:v>
                </c:pt>
                <c:pt idx="4">
                  <c:v>7 Д</c:v>
                </c:pt>
                <c:pt idx="5">
                  <c:v>7 Е</c:v>
                </c:pt>
                <c:pt idx="6">
                  <c:v>7 Ж</c:v>
                </c:pt>
                <c:pt idx="7">
                  <c:v>7З</c:v>
                </c:pt>
                <c:pt idx="8">
                  <c:v>7 кл</c:v>
                </c:pt>
              </c:strCache>
            </c:strRef>
          </c:cat>
          <c:val>
            <c:numRef>
              <c:f>'[1 четверть кач зн 2024.xlsx]Лист1'!$B$29:$B$37</c:f>
              <c:numCache>
                <c:formatCode>General</c:formatCode>
                <c:ptCount val="9"/>
                <c:pt idx="0">
                  <c:v>55.1</c:v>
                </c:pt>
                <c:pt idx="1">
                  <c:v>55.1</c:v>
                </c:pt>
                <c:pt idx="2">
                  <c:v>50</c:v>
                </c:pt>
                <c:pt idx="3">
                  <c:v>53.5</c:v>
                </c:pt>
                <c:pt idx="4">
                  <c:v>37</c:v>
                </c:pt>
                <c:pt idx="5">
                  <c:v>44.4</c:v>
                </c:pt>
                <c:pt idx="6">
                  <c:v>50</c:v>
                </c:pt>
                <c:pt idx="7">
                  <c:v>33.299999999999997</c:v>
                </c:pt>
                <c:pt idx="8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D72-4DD1-AD72-7319B608CF1E}"/>
            </c:ext>
          </c:extLst>
        </c:ser>
        <c:ser>
          <c:idx val="1"/>
          <c:order val="1"/>
          <c:tx>
            <c:strRef>
              <c:f>'[1 четверть кач зн 2024.xlsx]Лист1'!$C$28</c:f>
              <c:strCache>
                <c:ptCount val="1"/>
                <c:pt idx="0">
                  <c:v>2 ч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9444444444444459E-2"/>
                  <c:y val="1.388888888888888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5637-4A2A-ABE3-5B118C595241}"/>
                </c:ext>
              </c:extLst>
            </c:dLbl>
            <c:dLbl>
              <c:idx val="1"/>
              <c:layout>
                <c:manualLayout>
                  <c:x val="2.9410513606537028E-2"/>
                  <c:y val="1.26105583538196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637-4A2A-ABE3-5B118C595241}"/>
                </c:ext>
              </c:extLst>
            </c:dLbl>
            <c:spPr>
              <a:solidFill>
                <a:srgbClr val="ED7D31">
                  <a:lumMod val="20000"/>
                  <a:lumOff val="80000"/>
                </a:srgb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 четверть кач зн 2024.xlsx]Лист1'!$A$29:$A$37</c:f>
              <c:strCache>
                <c:ptCount val="9"/>
                <c:pt idx="0">
                  <c:v>7 А</c:v>
                </c:pt>
                <c:pt idx="1">
                  <c:v>7 Б(гим)</c:v>
                </c:pt>
                <c:pt idx="2">
                  <c:v>7 В</c:v>
                </c:pt>
                <c:pt idx="3">
                  <c:v>7 Г</c:v>
                </c:pt>
                <c:pt idx="4">
                  <c:v>7 Д</c:v>
                </c:pt>
                <c:pt idx="5">
                  <c:v>7 Е</c:v>
                </c:pt>
                <c:pt idx="6">
                  <c:v>7 Ж</c:v>
                </c:pt>
                <c:pt idx="7">
                  <c:v>7З</c:v>
                </c:pt>
                <c:pt idx="8">
                  <c:v>7 кл</c:v>
                </c:pt>
              </c:strCache>
            </c:strRef>
          </c:cat>
          <c:val>
            <c:numRef>
              <c:f>'[1 четверть кач зн 2024.xlsx]Лист1'!$C$29:$C$37</c:f>
              <c:numCache>
                <c:formatCode>General</c:formatCode>
                <c:ptCount val="9"/>
                <c:pt idx="0">
                  <c:v>56.6</c:v>
                </c:pt>
                <c:pt idx="1">
                  <c:v>57.1</c:v>
                </c:pt>
                <c:pt idx="2">
                  <c:v>57.6</c:v>
                </c:pt>
                <c:pt idx="3">
                  <c:v>58.6</c:v>
                </c:pt>
                <c:pt idx="4">
                  <c:v>42.3</c:v>
                </c:pt>
                <c:pt idx="5">
                  <c:v>48.1</c:v>
                </c:pt>
                <c:pt idx="6">
                  <c:v>50</c:v>
                </c:pt>
                <c:pt idx="7">
                  <c:v>47.8</c:v>
                </c:pt>
                <c:pt idx="8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D72-4DD1-AD72-7319B608CF1E}"/>
            </c:ext>
          </c:extLst>
        </c:ser>
        <c:ser>
          <c:idx val="2"/>
          <c:order val="2"/>
          <c:tx>
            <c:strRef>
              <c:f>'[1 четверть кач зн 2024.xlsx]Лист1'!$D$28</c:f>
              <c:strCache>
                <c:ptCount val="1"/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'[1 четверть кач зн 2024.xlsx]Лист1'!$A$29:$A$37</c:f>
              <c:strCache>
                <c:ptCount val="9"/>
                <c:pt idx="0">
                  <c:v>7 А</c:v>
                </c:pt>
                <c:pt idx="1">
                  <c:v>7 Б(гим)</c:v>
                </c:pt>
                <c:pt idx="2">
                  <c:v>7 В</c:v>
                </c:pt>
                <c:pt idx="3">
                  <c:v>7 Г</c:v>
                </c:pt>
                <c:pt idx="4">
                  <c:v>7 Д</c:v>
                </c:pt>
                <c:pt idx="5">
                  <c:v>7 Е</c:v>
                </c:pt>
                <c:pt idx="6">
                  <c:v>7 Ж</c:v>
                </c:pt>
                <c:pt idx="7">
                  <c:v>7З</c:v>
                </c:pt>
                <c:pt idx="8">
                  <c:v>7 кл</c:v>
                </c:pt>
              </c:strCache>
            </c:strRef>
          </c:cat>
          <c:val>
            <c:numRef>
              <c:f>'[1 четверть кач зн 2024.xlsx]Лист1'!$D$29:$D$37</c:f>
              <c:numCache>
                <c:formatCode>General</c:formatCode>
                <c:ptCount val="9"/>
              </c:numCache>
            </c:numRef>
          </c:val>
          <c:extLst>
            <c:ext xmlns:c16="http://schemas.microsoft.com/office/drawing/2014/chart" uri="{C3380CC4-5D6E-409C-BE32-E72D297353CC}">
              <c16:uniqueId val="{00000002-6D72-4DD1-AD72-7319B608CF1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6731264"/>
        <c:axId val="46734336"/>
      </c:barChart>
      <c:catAx>
        <c:axId val="46731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34336"/>
        <c:crosses val="autoZero"/>
        <c:auto val="1"/>
        <c:lblAlgn val="ctr"/>
        <c:lblOffset val="100"/>
        <c:noMultiLvlLbl val="0"/>
      </c:catAx>
      <c:valAx>
        <c:axId val="46734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673126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ser>
          <c:idx val="0"/>
          <c:order val="0"/>
          <c:tx>
            <c:strRef>
              <c:f>'[1 четверть кач зн 2024.xlsx]Лист1'!$B$43</c:f>
              <c:strCache>
                <c:ptCount val="1"/>
                <c:pt idx="0">
                  <c:v>1 ч</c:v>
                </c:pt>
              </c:strCache>
            </c:strRef>
          </c:tx>
          <c:invertIfNegative val="0"/>
          <c:dLbls>
            <c:spPr>
              <a:solidFill>
                <a:srgbClr val="ED7D31">
                  <a:lumMod val="75000"/>
                </a:srgbClr>
              </a:solidFill>
            </c:spPr>
            <c:txPr>
              <a:bodyPr/>
              <a:lstStyle/>
              <a:p>
                <a:pPr>
                  <a:defRPr sz="1400" b="1"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четверть кач зн 2024.xlsx]Лист1'!$A$44:$A$46</c:f>
              <c:strCache>
                <c:ptCount val="3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</c:strCache>
            </c:strRef>
          </c:cat>
          <c:val>
            <c:numRef>
              <c:f>'[1 четверть кач зн 2024.xlsx]Лист1'!$B$44:$B$46</c:f>
              <c:numCache>
                <c:formatCode>General</c:formatCode>
                <c:ptCount val="3"/>
                <c:pt idx="0">
                  <c:v>59</c:v>
                </c:pt>
                <c:pt idx="1">
                  <c:v>60</c:v>
                </c:pt>
                <c:pt idx="2">
                  <c:v>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C4-4DF1-A899-EBEF525C9840}"/>
            </c:ext>
          </c:extLst>
        </c:ser>
        <c:ser>
          <c:idx val="1"/>
          <c:order val="1"/>
          <c:tx>
            <c:strRef>
              <c:f>'[1 четверть кач зн 2024.xlsx]Лист1'!$C$43</c:f>
              <c:strCache>
                <c:ptCount val="1"/>
                <c:pt idx="0">
                  <c:v>2 ч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pPr>
              <a:solidFill>
                <a:srgbClr val="ED7D31">
                  <a:lumMod val="20000"/>
                  <a:lumOff val="80000"/>
                </a:srgbClr>
              </a:solidFill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'[1 четверть кач зн 2024.xlsx]Лист1'!$A$44:$A$46</c:f>
              <c:strCache>
                <c:ptCount val="3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</c:strCache>
            </c:strRef>
          </c:cat>
          <c:val>
            <c:numRef>
              <c:f>'[1 четверть кач зн 2024.xlsx]Лист1'!$C$44:$C$46</c:f>
              <c:numCache>
                <c:formatCode>General</c:formatCode>
                <c:ptCount val="3"/>
                <c:pt idx="0">
                  <c:v>57.2</c:v>
                </c:pt>
                <c:pt idx="1">
                  <c:v>63.3</c:v>
                </c:pt>
                <c:pt idx="2">
                  <c:v>52.5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C4-4DF1-A899-EBEF525C98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8183936"/>
        <c:axId val="48609536"/>
        <c:axId val="99619264"/>
      </c:bar3DChart>
      <c:catAx>
        <c:axId val="4818393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>
                <a:solidFill>
                  <a:sysClr val="windowText" lastClr="000000"/>
                </a:solidFill>
              </a:defRPr>
            </a:pPr>
            <a:endParaRPr lang="ru-RU"/>
          </a:p>
        </c:txPr>
        <c:crossAx val="48609536"/>
        <c:crosses val="autoZero"/>
        <c:auto val="1"/>
        <c:lblAlgn val="ctr"/>
        <c:lblOffset val="100"/>
        <c:noMultiLvlLbl val="0"/>
      </c:catAx>
      <c:valAx>
        <c:axId val="486095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8183936"/>
        <c:crosses val="autoZero"/>
        <c:crossBetween val="between"/>
      </c:valAx>
      <c:serAx>
        <c:axId val="99619264"/>
        <c:scaling>
          <c:orientation val="minMax"/>
        </c:scaling>
        <c:delete val="1"/>
        <c:axPos val="b"/>
        <c:majorTickMark val="out"/>
        <c:minorTickMark val="none"/>
        <c:tickLblPos val="nextTo"/>
        <c:crossAx val="48609536"/>
        <c:crosses val="autoZero"/>
      </c:serAx>
    </c:plotArea>
    <c:legend>
      <c:legendPos val="r"/>
      <c:overlay val="0"/>
      <c:txPr>
        <a:bodyPr/>
        <a:lstStyle/>
        <a:p>
          <a:pPr>
            <a:defRPr sz="1400" b="1">
              <a:solidFill>
                <a:schemeClr val="tx1"/>
              </a:solidFill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1 ч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Лист2!$A$2:$A$4</c:f>
              <c:strCache>
                <c:ptCount val="3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</c:strCache>
            </c:strRef>
          </c:cat>
          <c:val>
            <c:numRef>
              <c:f>Лист2!$B$2:$B$4</c:f>
              <c:numCache>
                <c:formatCode>General</c:formatCode>
                <c:ptCount val="3"/>
                <c:pt idx="0">
                  <c:v>31</c:v>
                </c:pt>
                <c:pt idx="1">
                  <c:v>28</c:v>
                </c:pt>
                <c:pt idx="2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0BB-419B-9E62-5CE31BDF4B0D}"/>
            </c:ext>
          </c:extLst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2ч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dLbls>
            <c:spPr>
              <a:solidFill>
                <a:schemeClr val="accent2">
                  <a:lumMod val="40000"/>
                  <a:lumOff val="6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Лист2!$A$2:$A$4</c:f>
              <c:strCache>
                <c:ptCount val="3"/>
                <c:pt idx="0">
                  <c:v>5 кл</c:v>
                </c:pt>
                <c:pt idx="1">
                  <c:v>6 кл</c:v>
                </c:pt>
                <c:pt idx="2">
                  <c:v>7 кл</c:v>
                </c:pt>
              </c:strCache>
            </c:strRef>
          </c:cat>
          <c:val>
            <c:numRef>
              <c:f>Лист2!$C$2:$C$4</c:f>
              <c:numCache>
                <c:formatCode>General</c:formatCode>
                <c:ptCount val="3"/>
                <c:pt idx="0">
                  <c:v>31</c:v>
                </c:pt>
                <c:pt idx="1">
                  <c:v>24</c:v>
                </c:pt>
                <c:pt idx="2">
                  <c:v>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0BB-419B-9E62-5CE31BDF4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88782256"/>
        <c:axId val="1688782736"/>
      </c:barChart>
      <c:catAx>
        <c:axId val="1688782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8782736"/>
        <c:crosses val="autoZero"/>
        <c:auto val="1"/>
        <c:lblAlgn val="ctr"/>
        <c:lblOffset val="100"/>
        <c:noMultiLvlLbl val="0"/>
      </c:catAx>
      <c:valAx>
        <c:axId val="16887827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688782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566EFB6-D6DF-4DD0-BDC3-DCAC1E421B2A}" type="doc">
      <dgm:prSet loTypeId="urn:microsoft.com/office/officeart/2005/8/layout/vList5" loCatId="list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ru-RU"/>
        </a:p>
      </dgm:t>
    </dgm:pt>
    <dgm:pt modelId="{3931176E-59FE-4804-924E-2DC64511DDFE}">
      <dgm:prSet custT="1"/>
      <dgm:spPr>
        <a:solidFill>
          <a:srgbClr val="00B0F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Учащиеся с одной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«4»</a:t>
          </a:r>
        </a:p>
      </dgm:t>
    </dgm:pt>
    <dgm:pt modelId="{2FB640EC-8E39-4777-9A6E-81384FB4DEEF}" type="parTrans" cxnId="{DC193F42-3C83-4F32-975D-53B7DD29104C}">
      <dgm:prSet/>
      <dgm:spPr/>
      <dgm:t>
        <a:bodyPr/>
        <a:lstStyle/>
        <a:p>
          <a:endParaRPr lang="ru-RU"/>
        </a:p>
      </dgm:t>
    </dgm:pt>
    <dgm:pt modelId="{FF4D9CD4-FF0E-47D2-A766-291E28E2383A}" type="sibTrans" cxnId="{DC193F42-3C83-4F32-975D-53B7DD29104C}">
      <dgm:prSet/>
      <dgm:spPr/>
      <dgm:t>
        <a:bodyPr/>
        <a:lstStyle/>
        <a:p>
          <a:endParaRPr lang="ru-RU"/>
        </a:p>
      </dgm:t>
    </dgm:pt>
    <dgm:pt modelId="{A68ACD0E-0B91-4C3B-89E9-670995CC3191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Нет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090FDC-0456-42C9-804E-CD2E820C09AB}" type="parTrans" cxnId="{95E0A448-7ADA-4905-AE3F-311BBDB19FD6}">
      <dgm:prSet/>
      <dgm:spPr/>
      <dgm:t>
        <a:bodyPr/>
        <a:lstStyle/>
        <a:p>
          <a:endParaRPr lang="ru-RU"/>
        </a:p>
      </dgm:t>
    </dgm:pt>
    <dgm:pt modelId="{87C570C5-19B4-4C95-B424-8D6E27636999}" type="sibTrans" cxnId="{95E0A448-7ADA-4905-AE3F-311BBDB19FD6}">
      <dgm:prSet/>
      <dgm:spPr/>
      <dgm:t>
        <a:bodyPr/>
        <a:lstStyle/>
        <a:p>
          <a:endParaRPr lang="ru-RU"/>
        </a:p>
      </dgm:t>
    </dgm:pt>
    <dgm:pt modelId="{31662A3D-C67B-4AC2-BD82-2B83DA7DE9B8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kk-KZ" sz="3200" b="1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2000" b="1" dirty="0">
              <a:latin typeface="Times New Roman" panose="02020603050405020304" pitchFamily="18" charset="0"/>
              <a:cs typeface="Times New Roman" panose="02020603050405020304" pitchFamily="18" charset="0"/>
            </a:rPr>
            <a:t>5 «Ж» </a:t>
          </a:r>
          <a:r>
            <a:rPr lang="kk-KZ" sz="2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Слабожанин Р</a:t>
          </a:r>
          <a:endParaRPr lang="ru-RU" sz="20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E4E9F91-0A79-4206-A064-D94C4EDC79B4}" type="parTrans" cxnId="{8CA7EC34-B486-4B8A-A9B2-004707127400}">
      <dgm:prSet/>
      <dgm:spPr/>
      <dgm:t>
        <a:bodyPr/>
        <a:lstStyle/>
        <a:p>
          <a:endParaRPr lang="ru-RU"/>
        </a:p>
      </dgm:t>
    </dgm:pt>
    <dgm:pt modelId="{CB75CE6E-CA72-4EB2-ADDB-C10941C82C5B}" type="sibTrans" cxnId="{8CA7EC34-B486-4B8A-A9B2-004707127400}">
      <dgm:prSet/>
      <dgm:spPr/>
      <dgm:t>
        <a:bodyPr/>
        <a:lstStyle/>
        <a:p>
          <a:endParaRPr lang="ru-RU"/>
        </a:p>
      </dgm:t>
    </dgm:pt>
    <dgm:pt modelId="{980CE1D6-B0E4-408A-B10D-8FD390E50DD0}">
      <dgm:prSet custT="1"/>
      <dgm:spPr>
        <a:solidFill>
          <a:srgbClr val="00B0F0"/>
        </a:solidFill>
      </dgm:spPr>
      <dgm:t>
        <a:bodyPr/>
        <a:lstStyle/>
        <a:p>
          <a:r>
            <a: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Учащиеся с одной</a:t>
          </a:r>
        </a:p>
        <a:p>
          <a:r>
            <a: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«3»</a:t>
          </a:r>
        </a:p>
      </dgm:t>
    </dgm:pt>
    <dgm:pt modelId="{8870ADDD-95DE-445C-BBDD-2E069663F930}" type="parTrans" cxnId="{013C02EA-FF5D-45B6-8ADE-6FBE9FC06649}">
      <dgm:prSet/>
      <dgm:spPr/>
      <dgm:t>
        <a:bodyPr/>
        <a:lstStyle/>
        <a:p>
          <a:endParaRPr lang="ru-RU"/>
        </a:p>
      </dgm:t>
    </dgm:pt>
    <dgm:pt modelId="{0B2F3A13-FBF9-47BC-A61C-3A824B0B34FD}" type="sibTrans" cxnId="{013C02EA-FF5D-45B6-8ADE-6FBE9FC06649}">
      <dgm:prSet/>
      <dgm:spPr/>
      <dgm:t>
        <a:bodyPr/>
        <a:lstStyle/>
        <a:p>
          <a:endParaRPr lang="ru-RU"/>
        </a:p>
      </dgm:t>
    </dgm:pt>
    <dgm:pt modelId="{E4F12A61-CD35-4C29-A17F-FF6AAEC9872E}">
      <dgm:prSet custT="1"/>
      <dgm:spPr>
        <a:solidFill>
          <a:srgbClr val="00B0F0"/>
        </a:solidFill>
      </dgm:spPr>
      <dgm:t>
        <a:bodyPr/>
        <a:lstStyle/>
        <a:p>
          <a:r>
            <a:rPr lang="ru-RU" sz="1800" b="1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Неаттестованные учащиеся</a:t>
          </a:r>
          <a:endParaRPr lang="ru-RU" sz="18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873F6E-DE50-43E4-BE6F-50C39A049C5F}" type="parTrans" cxnId="{C0D909F8-1C77-441B-94F4-C5BDBD6EE775}">
      <dgm:prSet/>
      <dgm:spPr/>
      <dgm:t>
        <a:bodyPr/>
        <a:lstStyle/>
        <a:p>
          <a:endParaRPr lang="ru-RU"/>
        </a:p>
      </dgm:t>
    </dgm:pt>
    <dgm:pt modelId="{4B3458C3-D6ED-468C-8C0F-29AE8B2E006B}" type="sibTrans" cxnId="{C0D909F8-1C77-441B-94F4-C5BDBD6EE775}">
      <dgm:prSet/>
      <dgm:spPr/>
      <dgm:t>
        <a:bodyPr/>
        <a:lstStyle/>
        <a:p>
          <a:endParaRPr lang="ru-RU"/>
        </a:p>
      </dgm:t>
    </dgm:pt>
    <dgm:pt modelId="{EB73BA9E-4EAC-4AE8-8460-C744F40EA79F}">
      <dgm:prSet custT="1">
        <dgm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dgm:style>
      </dgm:prSet>
      <dgm:spPr>
        <a:solidFill>
          <a:srgbClr val="00B0F0"/>
        </a:solidFill>
      </dgm:spPr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Нет</a:t>
          </a:r>
          <a:endParaRPr lang="ru-RU" sz="2400" b="1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A3E5B8-AE24-4CCB-90CB-92A559174D68}" type="parTrans" cxnId="{569D0624-B3F7-429D-BF3F-A2335133DD32}">
      <dgm:prSet/>
      <dgm:spPr/>
      <dgm:t>
        <a:bodyPr/>
        <a:lstStyle/>
        <a:p>
          <a:endParaRPr lang="ru-RU"/>
        </a:p>
      </dgm:t>
    </dgm:pt>
    <dgm:pt modelId="{C7CF2FB7-53C8-45F0-9026-A667E26F864E}" type="sibTrans" cxnId="{569D0624-B3F7-429D-BF3F-A2335133DD32}">
      <dgm:prSet/>
      <dgm:spPr/>
      <dgm:t>
        <a:bodyPr/>
        <a:lstStyle/>
        <a:p>
          <a:endParaRPr lang="ru-RU"/>
        </a:p>
      </dgm:t>
    </dgm:pt>
    <dgm:pt modelId="{74A07D4A-EA9D-4636-A3D9-699764476A14}" type="pres">
      <dgm:prSet presAssocID="{7566EFB6-D6DF-4DD0-BDC3-DCAC1E421B2A}" presName="Name0" presStyleCnt="0">
        <dgm:presLayoutVars>
          <dgm:dir/>
          <dgm:animLvl val="lvl"/>
          <dgm:resizeHandles val="exact"/>
        </dgm:presLayoutVars>
      </dgm:prSet>
      <dgm:spPr/>
    </dgm:pt>
    <dgm:pt modelId="{00BF2AF2-895E-47A7-AD47-E6CA030A331A}" type="pres">
      <dgm:prSet presAssocID="{3931176E-59FE-4804-924E-2DC64511DDFE}" presName="linNode" presStyleCnt="0"/>
      <dgm:spPr/>
    </dgm:pt>
    <dgm:pt modelId="{80419EF3-A299-4D31-8934-B083CF2C2096}" type="pres">
      <dgm:prSet presAssocID="{3931176E-59FE-4804-924E-2DC64511DDFE}" presName="parentText" presStyleLbl="node1" presStyleIdx="0" presStyleCnt="6" custScaleX="123418" custScaleY="191964" custLinFactNeighborX="-63357" custLinFactNeighborY="10662">
        <dgm:presLayoutVars>
          <dgm:chMax val="1"/>
          <dgm:bulletEnabled val="1"/>
        </dgm:presLayoutVars>
      </dgm:prSet>
      <dgm:spPr>
        <a:prstGeom prst="homePlate">
          <a:avLst/>
        </a:prstGeom>
      </dgm:spPr>
    </dgm:pt>
    <dgm:pt modelId="{ADF97EC4-1358-4898-912C-B8583B27CDB2}" type="pres">
      <dgm:prSet presAssocID="{FF4D9CD4-FF0E-47D2-A766-291E28E2383A}" presName="sp" presStyleCnt="0"/>
      <dgm:spPr/>
    </dgm:pt>
    <dgm:pt modelId="{5C0E7EC6-B5FF-425A-870B-58A264721B04}" type="pres">
      <dgm:prSet presAssocID="{A68ACD0E-0B91-4C3B-89E9-670995CC3191}" presName="linNode" presStyleCnt="0"/>
      <dgm:spPr/>
    </dgm:pt>
    <dgm:pt modelId="{4C8C05DF-E63C-484C-A768-410DB4758DDD}" type="pres">
      <dgm:prSet presAssocID="{A68ACD0E-0B91-4C3B-89E9-670995CC3191}" presName="parentText" presStyleLbl="node1" presStyleIdx="1" presStyleCnt="6" custScaleX="68221" custScaleY="75886" custLinFactY="-53325" custLinFactNeighborX="88374" custLinFactNeighborY="-100000">
        <dgm:presLayoutVars>
          <dgm:chMax val="1"/>
          <dgm:bulletEnabled val="1"/>
        </dgm:presLayoutVars>
      </dgm:prSet>
      <dgm:spPr/>
    </dgm:pt>
    <dgm:pt modelId="{353ED1D7-E813-40BA-AACE-CB459DF1E687}" type="pres">
      <dgm:prSet presAssocID="{87C570C5-19B4-4C95-B424-8D6E27636999}" presName="sp" presStyleCnt="0"/>
      <dgm:spPr/>
    </dgm:pt>
    <dgm:pt modelId="{0384C208-68FF-4FE7-BF92-81C0DC6F1258}" type="pres">
      <dgm:prSet presAssocID="{31662A3D-C67B-4AC2-BD82-2B83DA7DE9B8}" presName="linNode" presStyleCnt="0"/>
      <dgm:spPr/>
    </dgm:pt>
    <dgm:pt modelId="{C0342BC2-C105-45D1-90C3-8F4616AC78FE}" type="pres">
      <dgm:prSet presAssocID="{31662A3D-C67B-4AC2-BD82-2B83DA7DE9B8}" presName="parentText" presStyleLbl="node1" presStyleIdx="2" presStyleCnt="6" custScaleX="115123" custScaleY="191918" custLinFactNeighborX="71820" custLinFactNeighborY="-33080">
        <dgm:presLayoutVars>
          <dgm:chMax val="1"/>
          <dgm:bulletEnabled val="1"/>
        </dgm:presLayoutVars>
      </dgm:prSet>
      <dgm:spPr/>
    </dgm:pt>
    <dgm:pt modelId="{4F5E3FFE-315E-4387-964E-3E7D7CC16EC8}" type="pres">
      <dgm:prSet presAssocID="{CB75CE6E-CA72-4EB2-ADDB-C10941C82C5B}" presName="sp" presStyleCnt="0"/>
      <dgm:spPr/>
    </dgm:pt>
    <dgm:pt modelId="{2646B728-2FCC-4CDB-BF40-092ED2F5434A}" type="pres">
      <dgm:prSet presAssocID="{980CE1D6-B0E4-408A-B10D-8FD390E50DD0}" presName="linNode" presStyleCnt="0"/>
      <dgm:spPr/>
    </dgm:pt>
    <dgm:pt modelId="{E7A539A2-FACE-40C2-A785-40B7F351ED26}" type="pres">
      <dgm:prSet presAssocID="{980CE1D6-B0E4-408A-B10D-8FD390E50DD0}" presName="parentText" presStyleLbl="node1" presStyleIdx="3" presStyleCnt="6" custScaleX="123418" custScaleY="191964" custLinFactY="-100000" custLinFactNeighborX="-63357" custLinFactNeighborY="-117344">
        <dgm:presLayoutVars>
          <dgm:chMax val="1"/>
          <dgm:bulletEnabled val="1"/>
        </dgm:presLayoutVars>
      </dgm:prSet>
      <dgm:spPr>
        <a:prstGeom prst="homePlate">
          <a:avLst/>
        </a:prstGeom>
      </dgm:spPr>
    </dgm:pt>
    <dgm:pt modelId="{E4FDE171-34F3-40EF-B1FE-B404DD18C6C4}" type="pres">
      <dgm:prSet presAssocID="{0B2F3A13-FBF9-47BC-A61C-3A824B0B34FD}" presName="sp" presStyleCnt="0"/>
      <dgm:spPr/>
    </dgm:pt>
    <dgm:pt modelId="{D7CA9550-6DEE-487E-A893-F5135E7A6285}" type="pres">
      <dgm:prSet presAssocID="{E4F12A61-CD35-4C29-A17F-FF6AAEC9872E}" presName="linNode" presStyleCnt="0"/>
      <dgm:spPr/>
    </dgm:pt>
    <dgm:pt modelId="{80B44F59-2B34-4EE2-9BB5-2B13D43D63D0}" type="pres">
      <dgm:prSet presAssocID="{E4F12A61-CD35-4C29-A17F-FF6AAEC9872E}" presName="parentText" presStyleLbl="node1" presStyleIdx="4" presStyleCnt="6" custScaleX="127474" custScaleY="163144" custLinFactY="-25861" custLinFactNeighborX="-63357" custLinFactNeighborY="-100000">
        <dgm:presLayoutVars>
          <dgm:chMax val="1"/>
          <dgm:bulletEnabled val="1"/>
        </dgm:presLayoutVars>
      </dgm:prSet>
      <dgm:spPr>
        <a:prstGeom prst="homePlate">
          <a:avLst/>
        </a:prstGeom>
      </dgm:spPr>
    </dgm:pt>
    <dgm:pt modelId="{8D50D166-63A2-4A28-BAB4-D18CB41AE089}" type="pres">
      <dgm:prSet presAssocID="{4B3458C3-D6ED-468C-8C0F-29AE8B2E006B}" presName="sp" presStyleCnt="0"/>
      <dgm:spPr/>
    </dgm:pt>
    <dgm:pt modelId="{F3D26588-0957-4DB5-B8A6-7B9B071F1A7E}" type="pres">
      <dgm:prSet presAssocID="{EB73BA9E-4EAC-4AE8-8460-C744F40EA79F}" presName="linNode" presStyleCnt="0"/>
      <dgm:spPr/>
    </dgm:pt>
    <dgm:pt modelId="{C43BD0AE-182E-401D-A5D5-9E97476159AA}" type="pres">
      <dgm:prSet presAssocID="{EB73BA9E-4EAC-4AE8-8460-C744F40EA79F}" presName="parentText" presStyleLbl="node1" presStyleIdx="5" presStyleCnt="6" custScaleX="68221" custScaleY="75886" custLinFactY="-100000" custLinFactNeighborX="94233" custLinFactNeighborY="-130523">
        <dgm:presLayoutVars>
          <dgm:chMax val="1"/>
          <dgm:bulletEnabled val="1"/>
        </dgm:presLayoutVars>
      </dgm:prSet>
      <dgm:spPr/>
    </dgm:pt>
  </dgm:ptLst>
  <dgm:cxnLst>
    <dgm:cxn modelId="{7C2FB923-DB13-444D-B911-1C2C70EE92BC}" type="presOf" srcId="{31662A3D-C67B-4AC2-BD82-2B83DA7DE9B8}" destId="{C0342BC2-C105-45D1-90C3-8F4616AC78FE}" srcOrd="0" destOrd="0" presId="urn:microsoft.com/office/officeart/2005/8/layout/vList5"/>
    <dgm:cxn modelId="{569D0624-B3F7-429D-BF3F-A2335133DD32}" srcId="{7566EFB6-D6DF-4DD0-BDC3-DCAC1E421B2A}" destId="{EB73BA9E-4EAC-4AE8-8460-C744F40EA79F}" srcOrd="5" destOrd="0" parTransId="{E0A3E5B8-AE24-4CCB-90CB-92A559174D68}" sibTransId="{C7CF2FB7-53C8-45F0-9026-A667E26F864E}"/>
    <dgm:cxn modelId="{8CA7EC34-B486-4B8A-A9B2-004707127400}" srcId="{7566EFB6-D6DF-4DD0-BDC3-DCAC1E421B2A}" destId="{31662A3D-C67B-4AC2-BD82-2B83DA7DE9B8}" srcOrd="2" destOrd="0" parTransId="{3E4E9F91-0A79-4206-A064-D94C4EDC79B4}" sibTransId="{CB75CE6E-CA72-4EB2-ADDB-C10941C82C5B}"/>
    <dgm:cxn modelId="{3BF6033C-23CC-4B53-8D2A-2F3517100620}" type="presOf" srcId="{A68ACD0E-0B91-4C3B-89E9-670995CC3191}" destId="{4C8C05DF-E63C-484C-A768-410DB4758DDD}" srcOrd="0" destOrd="0" presId="urn:microsoft.com/office/officeart/2005/8/layout/vList5"/>
    <dgm:cxn modelId="{6B8F983C-1EF3-43C3-B55A-29373AAE33E1}" type="presOf" srcId="{EB73BA9E-4EAC-4AE8-8460-C744F40EA79F}" destId="{C43BD0AE-182E-401D-A5D5-9E97476159AA}" srcOrd="0" destOrd="0" presId="urn:microsoft.com/office/officeart/2005/8/layout/vList5"/>
    <dgm:cxn modelId="{DCBDCA5F-9DAA-40A2-B85E-C5C6834EBAB5}" type="presOf" srcId="{7566EFB6-D6DF-4DD0-BDC3-DCAC1E421B2A}" destId="{74A07D4A-EA9D-4636-A3D9-699764476A14}" srcOrd="0" destOrd="0" presId="urn:microsoft.com/office/officeart/2005/8/layout/vList5"/>
    <dgm:cxn modelId="{7A365F41-188D-43BF-8FCE-1D3C636BF45A}" type="presOf" srcId="{3931176E-59FE-4804-924E-2DC64511DDFE}" destId="{80419EF3-A299-4D31-8934-B083CF2C2096}" srcOrd="0" destOrd="0" presId="urn:microsoft.com/office/officeart/2005/8/layout/vList5"/>
    <dgm:cxn modelId="{DC193F42-3C83-4F32-975D-53B7DD29104C}" srcId="{7566EFB6-D6DF-4DD0-BDC3-DCAC1E421B2A}" destId="{3931176E-59FE-4804-924E-2DC64511DDFE}" srcOrd="0" destOrd="0" parTransId="{2FB640EC-8E39-4777-9A6E-81384FB4DEEF}" sibTransId="{FF4D9CD4-FF0E-47D2-A766-291E28E2383A}"/>
    <dgm:cxn modelId="{95E0A448-7ADA-4905-AE3F-311BBDB19FD6}" srcId="{7566EFB6-D6DF-4DD0-BDC3-DCAC1E421B2A}" destId="{A68ACD0E-0B91-4C3B-89E9-670995CC3191}" srcOrd="1" destOrd="0" parTransId="{86090FDC-0456-42C9-804E-CD2E820C09AB}" sibTransId="{87C570C5-19B4-4C95-B424-8D6E27636999}"/>
    <dgm:cxn modelId="{57FCA99A-A4D3-4846-9448-3B0CA8117C27}" type="presOf" srcId="{980CE1D6-B0E4-408A-B10D-8FD390E50DD0}" destId="{E7A539A2-FACE-40C2-A785-40B7F351ED26}" srcOrd="0" destOrd="0" presId="urn:microsoft.com/office/officeart/2005/8/layout/vList5"/>
    <dgm:cxn modelId="{013C02EA-FF5D-45B6-8ADE-6FBE9FC06649}" srcId="{7566EFB6-D6DF-4DD0-BDC3-DCAC1E421B2A}" destId="{980CE1D6-B0E4-408A-B10D-8FD390E50DD0}" srcOrd="3" destOrd="0" parTransId="{8870ADDD-95DE-445C-BBDD-2E069663F930}" sibTransId="{0B2F3A13-FBF9-47BC-A61C-3A824B0B34FD}"/>
    <dgm:cxn modelId="{C0D909F8-1C77-441B-94F4-C5BDBD6EE775}" srcId="{7566EFB6-D6DF-4DD0-BDC3-DCAC1E421B2A}" destId="{E4F12A61-CD35-4C29-A17F-FF6AAEC9872E}" srcOrd="4" destOrd="0" parTransId="{B2873F6E-DE50-43E4-BE6F-50C39A049C5F}" sibTransId="{4B3458C3-D6ED-468C-8C0F-29AE8B2E006B}"/>
    <dgm:cxn modelId="{ACC75AFD-DE92-4E50-B549-A5B8B435FE98}" type="presOf" srcId="{E4F12A61-CD35-4C29-A17F-FF6AAEC9872E}" destId="{80B44F59-2B34-4EE2-9BB5-2B13D43D63D0}" srcOrd="0" destOrd="0" presId="urn:microsoft.com/office/officeart/2005/8/layout/vList5"/>
    <dgm:cxn modelId="{BB56DDD5-3F09-4546-850E-ABEF6529346C}" type="presParOf" srcId="{74A07D4A-EA9D-4636-A3D9-699764476A14}" destId="{00BF2AF2-895E-47A7-AD47-E6CA030A331A}" srcOrd="0" destOrd="0" presId="urn:microsoft.com/office/officeart/2005/8/layout/vList5"/>
    <dgm:cxn modelId="{6D8CC238-AFC8-4C5D-B8DA-44630A86D735}" type="presParOf" srcId="{00BF2AF2-895E-47A7-AD47-E6CA030A331A}" destId="{80419EF3-A299-4D31-8934-B083CF2C2096}" srcOrd="0" destOrd="0" presId="urn:microsoft.com/office/officeart/2005/8/layout/vList5"/>
    <dgm:cxn modelId="{A73C7835-90A5-49A3-8E6B-DC48D22B5892}" type="presParOf" srcId="{74A07D4A-EA9D-4636-A3D9-699764476A14}" destId="{ADF97EC4-1358-4898-912C-B8583B27CDB2}" srcOrd="1" destOrd="0" presId="urn:microsoft.com/office/officeart/2005/8/layout/vList5"/>
    <dgm:cxn modelId="{23BC0D81-50ED-4477-9CA5-A4CDE1255AB8}" type="presParOf" srcId="{74A07D4A-EA9D-4636-A3D9-699764476A14}" destId="{5C0E7EC6-B5FF-425A-870B-58A264721B04}" srcOrd="2" destOrd="0" presId="urn:microsoft.com/office/officeart/2005/8/layout/vList5"/>
    <dgm:cxn modelId="{A1ED280D-A659-431C-A859-1B8F2D376E52}" type="presParOf" srcId="{5C0E7EC6-B5FF-425A-870B-58A264721B04}" destId="{4C8C05DF-E63C-484C-A768-410DB4758DDD}" srcOrd="0" destOrd="0" presId="urn:microsoft.com/office/officeart/2005/8/layout/vList5"/>
    <dgm:cxn modelId="{9FE58CB1-E4C1-4DC8-A741-B69FFB959B08}" type="presParOf" srcId="{74A07D4A-EA9D-4636-A3D9-699764476A14}" destId="{353ED1D7-E813-40BA-AACE-CB459DF1E687}" srcOrd="3" destOrd="0" presId="urn:microsoft.com/office/officeart/2005/8/layout/vList5"/>
    <dgm:cxn modelId="{5ED56589-CE4C-40B7-8A90-35C4F1E020D8}" type="presParOf" srcId="{74A07D4A-EA9D-4636-A3D9-699764476A14}" destId="{0384C208-68FF-4FE7-BF92-81C0DC6F1258}" srcOrd="4" destOrd="0" presId="urn:microsoft.com/office/officeart/2005/8/layout/vList5"/>
    <dgm:cxn modelId="{E6B02883-1B90-47EE-B8F3-7DC79D607C28}" type="presParOf" srcId="{0384C208-68FF-4FE7-BF92-81C0DC6F1258}" destId="{C0342BC2-C105-45D1-90C3-8F4616AC78FE}" srcOrd="0" destOrd="0" presId="urn:microsoft.com/office/officeart/2005/8/layout/vList5"/>
    <dgm:cxn modelId="{9FE57DE2-B755-475A-9C4F-74B40FEB0338}" type="presParOf" srcId="{74A07D4A-EA9D-4636-A3D9-699764476A14}" destId="{4F5E3FFE-315E-4387-964E-3E7D7CC16EC8}" srcOrd="5" destOrd="0" presId="urn:microsoft.com/office/officeart/2005/8/layout/vList5"/>
    <dgm:cxn modelId="{E9EC767C-61EB-4F84-97B6-843B0B387B42}" type="presParOf" srcId="{74A07D4A-EA9D-4636-A3D9-699764476A14}" destId="{2646B728-2FCC-4CDB-BF40-092ED2F5434A}" srcOrd="6" destOrd="0" presId="urn:microsoft.com/office/officeart/2005/8/layout/vList5"/>
    <dgm:cxn modelId="{422A862E-1909-4609-BAB8-4A6727194EDB}" type="presParOf" srcId="{2646B728-2FCC-4CDB-BF40-092ED2F5434A}" destId="{E7A539A2-FACE-40C2-A785-40B7F351ED26}" srcOrd="0" destOrd="0" presId="urn:microsoft.com/office/officeart/2005/8/layout/vList5"/>
    <dgm:cxn modelId="{C09EDC79-2592-48BA-AF7E-654DEE994373}" type="presParOf" srcId="{74A07D4A-EA9D-4636-A3D9-699764476A14}" destId="{E4FDE171-34F3-40EF-B1FE-B404DD18C6C4}" srcOrd="7" destOrd="0" presId="urn:microsoft.com/office/officeart/2005/8/layout/vList5"/>
    <dgm:cxn modelId="{A95BDFDD-424F-45A7-81AF-B05835C9AAD9}" type="presParOf" srcId="{74A07D4A-EA9D-4636-A3D9-699764476A14}" destId="{D7CA9550-6DEE-487E-A893-F5135E7A6285}" srcOrd="8" destOrd="0" presId="urn:microsoft.com/office/officeart/2005/8/layout/vList5"/>
    <dgm:cxn modelId="{14FB0A18-5C97-40F6-BA3B-A0414011740D}" type="presParOf" srcId="{D7CA9550-6DEE-487E-A893-F5135E7A6285}" destId="{80B44F59-2B34-4EE2-9BB5-2B13D43D63D0}" srcOrd="0" destOrd="0" presId="urn:microsoft.com/office/officeart/2005/8/layout/vList5"/>
    <dgm:cxn modelId="{75D27215-CB77-4E28-A42C-A5E44C4F7027}" type="presParOf" srcId="{74A07D4A-EA9D-4636-A3D9-699764476A14}" destId="{8D50D166-63A2-4A28-BAB4-D18CB41AE089}" srcOrd="9" destOrd="0" presId="urn:microsoft.com/office/officeart/2005/8/layout/vList5"/>
    <dgm:cxn modelId="{E245C330-2894-423A-A828-8D63E376FF92}" type="presParOf" srcId="{74A07D4A-EA9D-4636-A3D9-699764476A14}" destId="{F3D26588-0957-4DB5-B8A6-7B9B071F1A7E}" srcOrd="10" destOrd="0" presId="urn:microsoft.com/office/officeart/2005/8/layout/vList5"/>
    <dgm:cxn modelId="{5CD5CDC5-B1B3-4F81-A774-9070C1A081D6}" type="presParOf" srcId="{F3D26588-0957-4DB5-B8A6-7B9B071F1A7E}" destId="{C43BD0AE-182E-401D-A5D5-9E97476159AA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419EF3-A299-4D31-8934-B083CF2C2096}">
      <dsp:nvSpPr>
        <dsp:cNvPr id="0" name=""/>
        <dsp:cNvSpPr/>
      </dsp:nvSpPr>
      <dsp:spPr>
        <a:xfrm>
          <a:off x="337557" y="54962"/>
          <a:ext cx="3491904" cy="963846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Учащиеся с одной</a:t>
          </a:r>
        </a:p>
        <a:p>
          <a:pPr marL="0" lvl="0" indent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ru-RU" sz="1800" b="1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«4»</a:t>
          </a:r>
        </a:p>
      </dsp:txBody>
      <dsp:txXfrm>
        <a:off x="337557" y="54962"/>
        <a:ext cx="3250943" cy="963846"/>
      </dsp:txXfrm>
    </dsp:sp>
    <dsp:sp modelId="{4C8C05DF-E63C-484C-A768-410DB4758DDD}">
      <dsp:nvSpPr>
        <dsp:cNvPr id="0" name=""/>
        <dsp:cNvSpPr/>
      </dsp:nvSpPr>
      <dsp:spPr>
        <a:xfrm>
          <a:off x="4632975" y="220539"/>
          <a:ext cx="1932085" cy="38102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Нет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651575" y="239139"/>
        <a:ext cx="1894885" cy="343821"/>
      </dsp:txXfrm>
    </dsp:sp>
    <dsp:sp modelId="{C0342BC2-C105-45D1-90C3-8F4616AC78FE}">
      <dsp:nvSpPr>
        <dsp:cNvPr id="0" name=""/>
        <dsp:cNvSpPr/>
      </dsp:nvSpPr>
      <dsp:spPr>
        <a:xfrm>
          <a:off x="4162163" y="1230412"/>
          <a:ext cx="3257211" cy="963615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marL="0" lvl="0" indent="0" algn="ctr" defTabSz="1422400">
            <a:lnSpc>
              <a:spcPct val="100000"/>
            </a:lnSpc>
            <a:spcBef>
              <a:spcPct val="0"/>
            </a:spcBef>
            <a:spcAft>
              <a:spcPts val="0"/>
            </a:spcAft>
            <a:buNone/>
          </a:pPr>
          <a:r>
            <a:rPr lang="kk-KZ" sz="32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kk-KZ" sz="20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5 «Ж» </a:t>
          </a:r>
          <a:r>
            <a:rPr lang="kk-KZ" sz="2000" b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Слабожанин Р</a:t>
          </a:r>
          <a:endParaRPr lang="ru-RU" sz="20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209203" y="1277452"/>
        <a:ext cx="3163131" cy="869535"/>
      </dsp:txXfrm>
    </dsp:sp>
    <dsp:sp modelId="{E7A539A2-FACE-40C2-A785-40B7F351ED26}">
      <dsp:nvSpPr>
        <dsp:cNvPr id="0" name=""/>
        <dsp:cNvSpPr/>
      </dsp:nvSpPr>
      <dsp:spPr>
        <a:xfrm>
          <a:off x="337557" y="1293948"/>
          <a:ext cx="3491904" cy="963846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Учащиеся с одной</a:t>
          </a:r>
        </a:p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 «3»</a:t>
          </a:r>
        </a:p>
      </dsp:txBody>
      <dsp:txXfrm>
        <a:off x="337557" y="1293948"/>
        <a:ext cx="3250943" cy="963846"/>
      </dsp:txXfrm>
    </dsp:sp>
    <dsp:sp modelId="{80B44F59-2B34-4EE2-9BB5-2B13D43D63D0}">
      <dsp:nvSpPr>
        <dsp:cNvPr id="0" name=""/>
        <dsp:cNvSpPr/>
      </dsp:nvSpPr>
      <dsp:spPr>
        <a:xfrm>
          <a:off x="337557" y="2742233"/>
          <a:ext cx="3606662" cy="819142"/>
        </a:xfrm>
        <a:prstGeom prst="homePlate">
          <a:avLst/>
        </a:prstGeom>
        <a:solidFill>
          <a:srgbClr val="00B0F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800" b="1" i="1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Неаттестованные учащиеся</a:t>
          </a:r>
          <a:endParaRPr lang="ru-RU" sz="18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37557" y="2742233"/>
        <a:ext cx="3401877" cy="819142"/>
      </dsp:txXfrm>
    </dsp:sp>
    <dsp:sp modelId="{C43BD0AE-182E-401D-A5D5-9E97476159AA}">
      <dsp:nvSpPr>
        <dsp:cNvPr id="0" name=""/>
        <dsp:cNvSpPr/>
      </dsp:nvSpPr>
      <dsp:spPr>
        <a:xfrm>
          <a:off x="4798908" y="3060975"/>
          <a:ext cx="1932085" cy="381021"/>
        </a:xfrm>
        <a:prstGeom prst="roundRect">
          <a:avLst/>
        </a:prstGeom>
        <a:solidFill>
          <a:srgbClr val="00B0F0"/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hemeClr val="accent1"/>
        </a:lnRef>
        <a:fillRef idx="1">
          <a:schemeClr val="lt1"/>
        </a:fillRef>
        <a:effectRef idx="0">
          <a:schemeClr val="accent1"/>
        </a:effectRef>
        <a:fontRef idx="minor">
          <a:schemeClr val="dk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Нет</a:t>
          </a:r>
          <a:endParaRPr lang="ru-RU" sz="2400" b="1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817508" y="3079575"/>
        <a:ext cx="1894885" cy="34382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0.7616</cdr:x>
      <cdr:y>0.34033</cdr:y>
    </cdr:from>
    <cdr:to>
      <cdr:x>0.82802</cdr:x>
      <cdr:y>0.45579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ADE95C4B-BC11-B825-7E8C-BB73F49AC209}"/>
            </a:ext>
          </a:extLst>
        </cdr:cNvPr>
        <cdr:cNvSpPr txBox="1"/>
      </cdr:nvSpPr>
      <cdr:spPr>
        <a:xfrm xmlns:a="http://schemas.openxmlformats.org/drawingml/2006/main">
          <a:off x="6401197" y="1886550"/>
          <a:ext cx="558265" cy="6400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kern="12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0.4194</cdr:x>
      <cdr:y>0.1639</cdr:y>
    </cdr:from>
    <cdr:to>
      <cdr:x>0.48955</cdr:x>
      <cdr:y>0.2304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11155CF4-7430-6951-4825-F7E617F14E34}"/>
            </a:ext>
          </a:extLst>
        </cdr:cNvPr>
        <cdr:cNvCxnSpPr/>
      </cdr:nvCxnSpPr>
      <cdr:spPr>
        <a:xfrm xmlns:a="http://schemas.openxmlformats.org/drawingml/2006/main" flipV="1">
          <a:off x="3519814" y="864296"/>
          <a:ext cx="588723" cy="350728"/>
        </a:xfrm>
        <a:prstGeom xmlns:a="http://schemas.openxmlformats.org/drawingml/2006/main" prst="straightConnector1">
          <a:avLst/>
        </a:prstGeom>
        <a:ln xmlns:a="http://schemas.openxmlformats.org/drawingml/2006/main" w="38100">
          <a:solidFill>
            <a:schemeClr val="accent1"/>
          </a:solidFill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0.65522</cdr:x>
      <cdr:y>0.26366</cdr:y>
    </cdr:from>
    <cdr:to>
      <cdr:x>0.71642</cdr:x>
      <cdr:y>0.37767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2BF1BCE1-33A6-EEA7-40B2-74B0B74E44FE}"/>
            </a:ext>
          </a:extLst>
        </cdr:cNvPr>
        <cdr:cNvCxnSpPr/>
      </cdr:nvCxnSpPr>
      <cdr:spPr>
        <a:xfrm xmlns:a="http://schemas.openxmlformats.org/drawingml/2006/main" flipV="1">
          <a:off x="5498926" y="1390390"/>
          <a:ext cx="513567" cy="601248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0.4118</cdr:x>
      <cdr:y>0.15439</cdr:y>
    </cdr:from>
    <cdr:to>
      <cdr:x>0.45309</cdr:x>
      <cdr:y>0.2055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71E61E17-9774-3048-E26D-6B8A63B74027}"/>
            </a:ext>
          </a:extLst>
        </cdr:cNvPr>
        <cdr:cNvSpPr txBox="1"/>
      </cdr:nvSpPr>
      <cdr:spPr>
        <a:xfrm xmlns:a="http://schemas.openxmlformats.org/drawingml/2006/main">
          <a:off x="3455996" y="814192"/>
          <a:ext cx="346510" cy="269508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k-KZ" sz="1200" b="1" kern="1200" dirty="0">
              <a:solidFill>
                <a:schemeClr val="tx1"/>
              </a:solidFill>
            </a:rPr>
            <a:t>3,3</a:t>
          </a:r>
          <a:endParaRPr lang="ru-RU" sz="1200" b="1" kern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0.21109</cdr:x>
      <cdr:y>0.12149</cdr:y>
    </cdr:from>
    <cdr:to>
      <cdr:x>0.25811</cdr:x>
      <cdr:y>0.17077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EB0F2888-66AD-36D1-2742-D5976DD8CDB4}"/>
            </a:ext>
          </a:extLst>
        </cdr:cNvPr>
        <cdr:cNvSpPr txBox="1"/>
      </cdr:nvSpPr>
      <cdr:spPr>
        <a:xfrm xmlns:a="http://schemas.openxmlformats.org/drawingml/2006/main">
          <a:off x="1771576" y="640673"/>
          <a:ext cx="394636" cy="259882"/>
        </a:xfrm>
        <a:prstGeom xmlns:a="http://schemas.openxmlformats.org/drawingml/2006/main" prst="rect">
          <a:avLst/>
        </a:prstGeom>
        <a:solidFill xmlns:a="http://schemas.openxmlformats.org/drawingml/2006/main">
          <a:schemeClr val="accent5">
            <a:lumMod val="60000"/>
            <a:lumOff val="40000"/>
          </a:schemeClr>
        </a:solidFill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kk-KZ" sz="1200" b="1" kern="1200" dirty="0">
              <a:solidFill>
                <a:schemeClr val="tx1"/>
              </a:solidFill>
            </a:rPr>
            <a:t>1,8</a:t>
          </a:r>
          <a:endParaRPr lang="ru-RU" sz="1200" b="1" kern="12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0.85767</cdr:x>
      <cdr:y>0.65993</cdr:y>
    </cdr:from>
    <cdr:to>
      <cdr:x>1</cdr:x>
      <cdr:y>1</cdr:y>
    </cdr:to>
    <cdr:pic>
      <cdr:nvPicPr>
        <cdr:cNvPr id="6" name="Рисунок 5">
          <a:extLst xmlns:a="http://schemas.openxmlformats.org/drawingml/2006/main">
            <a:ext uri="{FF2B5EF4-FFF2-40B4-BE49-F238E27FC236}">
              <a16:creationId xmlns:a16="http://schemas.microsoft.com/office/drawing/2014/main" id="{BD20526C-D08F-A641-D61A-514FA867D1C2}"/>
            </a:ext>
          </a:extLst>
        </cdr:cNvPr>
        <cdr:cNvPicPr>
          <a:picLocks xmlns:a="http://schemas.openxmlformats.org/drawingml/2006/main" noChangeAspect="1"/>
        </cdr:cNvPicPr>
      </cdr:nvPicPr>
      <cdr:blipFill rotWithShape="1">
        <a:blip xmlns:a="http://schemas.openxmlformats.org/drawingml/2006/main" xmlns:r="http://schemas.openxmlformats.org/officeDocument/2006/relationships" r:embed="rId1"/>
        <a:srcRect xmlns:a="http://schemas.openxmlformats.org/drawingml/2006/main" l="55237" t="34458" r="31094" b="29042"/>
        <a:stretch xmlns:a="http://schemas.openxmlformats.org/drawingml/2006/main"/>
      </cdr:blipFill>
      <cdr:spPr>
        <a:xfrm xmlns:a="http://schemas.openxmlformats.org/drawingml/2006/main">
          <a:off x="7197981" y="3480126"/>
          <a:ext cx="1194457" cy="1793330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09EE45-9AAC-417A-A501-34D390A1961E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0EFFC1-E12B-4174-8D44-793F4DB142E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6924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B474FA-57E5-40CC-B326-85950C8745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0D10B-8019-4CB5-A66E-375FAB6D8D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9B02941-8C49-4F66-8EFB-A8407453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71FA776-472D-4257-84A2-DA5C16028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58D38D4-B773-4722-8579-45DB69795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4186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543CB9-EA6F-46F9-AFE4-0D66B276FA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B099968-99E4-4C84-8C88-F1C6F826108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AACA83-887F-4C54-82FA-9F27A9966A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340CBA-407C-4579-B96C-B7DFB95407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58C30BB-9534-46E3-A20C-AC2AA3B36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622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DAD9E62-3070-4B0D-B629-1D22599299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F40324E-745D-484F-98B4-F54FC29B9B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A9B2770-7FB4-436D-AE57-C2B60CF5B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6B842E2-68D5-40D7-9F96-C183F67CC2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6445EB3-FFC5-4CB4-8E61-292D00252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2538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B146AD-6323-4480-9DD1-3461528C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464508E-C975-423F-B991-1DF577AC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23B74A-FBE5-43A6-BDBB-096B24955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3777824-E4C7-4273-A1B5-FEC64B9FA2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F1C46D5-4E3F-4E1B-A02A-B53CEF751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705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D75C3A7-6114-4C8E-96A8-2A34EAAC7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821AD9-D123-437B-BFE1-1A809E03A3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43C9EBB-674F-4E76-BEBB-13F2B603E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E5C5C06-6471-4679-B8E8-967AD057BA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7758A42-CB9E-4F56-9469-D2DA9C5579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84245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CB3411-05E4-4673-BC5D-32D616196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8FC5F42-0DC6-4643-995A-D1F696E1C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3576052-A4CE-4FB7-8A7C-A36DB8E93D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262821A-96B8-4CC0-8A50-CA2672660F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B31B3E-872B-45B5-B919-A054DA95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16746C9-51D7-473F-9FAA-A1E062275E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556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719CEF-4376-48A0-A706-3881AC0E1A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338304F-EF8E-400B-93D2-FB45B2ADE0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903DE11-4717-4C6B-B8A5-B61FF02DE2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851AEF2F-497C-4C2B-A578-49EAEA41A4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7678A51B-45C1-4235-B6FB-C55B265345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10FB7CC6-59EA-40F0-BC59-FAB888EAF4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CD14E00-E87B-43FA-9D4E-56AE2E9FD3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3ACDCEC5-6BE0-4D66-B16F-FF14A120E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6735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AB6685-8B16-4622-96E7-7AC17A82CC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A5CBC81-0B19-42C6-86D4-C6C0370E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12C445D-AC0F-4B62-BE8E-BD318A28A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A111637B-4C24-4A53-8A0D-70F969102A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516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B4CBF2C1-CA22-497E-95AB-8B1A22DC0D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4CE40B51-CBA0-4E63-9C1D-408FE5CAE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32C3A3F-4FE7-4EC8-BA82-E7A8D70D75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4099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312ED9-3F58-4C14-A49F-7642273BC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55C65FE-A2F3-4046-A07A-A6FD72E064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2161E4C-1E20-46CF-8B68-5B63C15062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5C6F4C-2717-40A5-B9E0-8F84849AF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0F56E9D-2BA7-405B-97F7-631E8F7E0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16E55FD5-74F2-4025-B8F8-79103D3833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726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4348BEC-C624-4C39-BC07-D4A612DF47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D728D3D5-029C-4B0E-8DAF-C91D88D219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914918D-46EF-4C0C-801A-B57176993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517B929-01F5-4356-8716-9CA700AA3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AE55B7E-6DDF-47C0-A8BA-94D68094F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04BC341-D761-41E5-8AA4-A25F0DFC84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0458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9D3E5AD-2591-43D9-A060-D7400AAEB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ABE8794-7148-4E8D-977A-F48BFA7330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5656AA2-3010-4550-B953-ACC741B31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E646A6-7C00-493A-8BCC-3EB94930F8B7}" type="datetimeFigureOut">
              <a:rPr lang="ru-RU" smtClean="0"/>
              <a:pPr/>
              <a:t>21.02.2025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5E3D26A-43DB-434C-A3BC-AAE9AD9E35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74DEE9-E0C9-4D50-B116-A40887E7E3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E1C8F-22FE-4A24-9E4B-870985A1F4A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11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62894" y="963656"/>
            <a:ext cx="6651321" cy="1692811"/>
          </a:xfrm>
        </p:spPr>
        <p:txBody>
          <a:bodyPr>
            <a:noAutofit/>
          </a:bodyPr>
          <a:lstStyle/>
          <a:p>
            <a:br>
              <a:rPr lang="kk-KZ" sz="5400" b="1" i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</a:b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Качество успеваемости учащихся 2 смены за</a:t>
            </a:r>
            <a:b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</a:br>
            <a:r>
              <a:rPr lang="ru-RU" sz="3600" b="1" i="1" dirty="0">
                <a:solidFill>
                  <a:srgbClr val="002060"/>
                </a:solidFill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 II четверть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3692012" y="3039448"/>
            <a:ext cx="477039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2800" b="1" i="1" dirty="0">
                <a:latin typeface="Arial" panose="020B0604020202020204" pitchFamily="34" charset="0"/>
                <a:ea typeface="Yu Gothic UI Light" panose="020B0300000000000000" pitchFamily="34" charset="-128"/>
                <a:cs typeface="Arial" panose="020B0604020202020204" pitchFamily="34" charset="0"/>
              </a:rPr>
              <a:t>2024-2025 учебный год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2400" y="1524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304800" y="3048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0" name="Picture 2" descr="Учебный год 2021-2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061990">
            <a:off x="871929" y="3028209"/>
            <a:ext cx="2581931" cy="2581932"/>
          </a:xfrm>
          <a:prstGeom prst="ellipse">
            <a:avLst/>
          </a:prstGeom>
          <a:ln w="63500" cap="rnd">
            <a:solidFill>
              <a:schemeClr val="accent1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E6FEB3C2-5A88-99D0-F87C-A3A1E555DE5F}"/>
              </a:ext>
            </a:extLst>
          </p:cNvPr>
          <p:cNvSpPr txBox="1"/>
          <p:nvPr/>
        </p:nvSpPr>
        <p:spPr>
          <a:xfrm>
            <a:off x="5556359" y="5072513"/>
            <a:ext cx="3447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Зам.дир.УР: Мырзахметова А.Ж.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717118"/>
      </p:ext>
    </p:extLst>
  </p:cSld>
  <p:clrMapOvr>
    <a:masterClrMapping/>
  </p:clrMapOvr>
  <p:transition spd="slow"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7198" y="225468"/>
            <a:ext cx="7289801" cy="887609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знаний 5-х классов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E936D2D0-7AB4-52DA-D233-59FE42F0EE8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0879206"/>
              </p:ext>
            </p:extLst>
          </p:nvPr>
        </p:nvGraphicFramePr>
        <p:xfrm>
          <a:off x="313151" y="1077239"/>
          <a:ext cx="8492646" cy="5574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2507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3748" y="320343"/>
            <a:ext cx="7272483" cy="677333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знаний 6-х классов за 2 четверть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C8E9FAC3-9444-F226-777C-5F31892763D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2956374"/>
              </p:ext>
            </p:extLst>
          </p:nvPr>
        </p:nvGraphicFramePr>
        <p:xfrm>
          <a:off x="501040" y="1127342"/>
          <a:ext cx="8417491" cy="55114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53797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2350" y="294362"/>
            <a:ext cx="8364352" cy="552661"/>
          </a:xfrm>
        </p:spPr>
        <p:txBody>
          <a:bodyPr>
            <a:no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Качество знаний 7-х классов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>
            <a:extLst>
              <a:ext uri="{FF2B5EF4-FFF2-40B4-BE49-F238E27FC236}">
                <a16:creationId xmlns:a16="http://schemas.microsoft.com/office/drawing/2014/main" id="{5343D829-3168-311F-D7BC-E4FD7E3DB02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165365"/>
              </p:ext>
            </p:extLst>
          </p:nvPr>
        </p:nvGraphicFramePr>
        <p:xfrm>
          <a:off x="538618" y="1020279"/>
          <a:ext cx="8404966" cy="55433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14228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7417" y="325677"/>
            <a:ext cx="7945966" cy="482846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Мониторинг к</a:t>
            </a:r>
            <a:r>
              <a:rPr lang="kk-K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ачество знаний в 5 - 7 классах </a:t>
            </a:r>
            <a:endParaRPr lang="ru-RU" sz="2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5194960"/>
              </p:ext>
            </p:extLst>
          </p:nvPr>
        </p:nvGraphicFramePr>
        <p:xfrm>
          <a:off x="490361" y="995622"/>
          <a:ext cx="8392438" cy="5273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cxnSp>
        <p:nvCxnSpPr>
          <p:cNvPr id="6" name="Прямая со стрелкой 5"/>
          <p:cNvCxnSpPr/>
          <p:nvPr/>
        </p:nvCxnSpPr>
        <p:spPr>
          <a:xfrm flipH="1">
            <a:off x="2426559" y="1848314"/>
            <a:ext cx="482248" cy="344465"/>
          </a:xfrm>
          <a:prstGeom prst="straightConnector1">
            <a:avLst/>
          </a:prstGeom>
          <a:ln w="38100"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id="{D438EAAA-7031-AF83-ACB7-64E4EED87455}"/>
              </a:ext>
            </a:extLst>
          </p:cNvPr>
          <p:cNvSpPr txBox="1"/>
          <p:nvPr/>
        </p:nvSpPr>
        <p:spPr>
          <a:xfrm>
            <a:off x="5765534" y="2608447"/>
            <a:ext cx="413885" cy="27699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kk-KZ" sz="1200" b="1" dirty="0"/>
              <a:t>5,5</a:t>
            </a:r>
            <a:endParaRPr lang="ru-RU" sz="1200" b="1" dirty="0"/>
          </a:p>
        </p:txBody>
      </p:sp>
    </p:spTree>
    <p:extLst>
      <p:ext uri="{BB962C8B-B14F-4D97-AF65-F5344CB8AC3E}">
        <p14:creationId xmlns:p14="http://schemas.microsoft.com/office/powerpoint/2010/main" val="36731004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A54A6CE-54F7-2CCF-49EA-BC8037D71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7653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 количества отличников</a:t>
            </a:r>
            <a:b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5-7 классах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EA9D90B3-9563-5C22-6C48-F0C288A071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46679377"/>
              </p:ext>
            </p:extLst>
          </p:nvPr>
        </p:nvGraphicFramePr>
        <p:xfrm>
          <a:off x="628650" y="1405288"/>
          <a:ext cx="8120714" cy="4771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32238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1608" y="245534"/>
            <a:ext cx="7081801" cy="591864"/>
          </a:xfrm>
        </p:spPr>
        <p:txBody>
          <a:bodyPr>
            <a:noAutofit/>
          </a:bodyPr>
          <a:lstStyle/>
          <a:p>
            <a:pPr algn="ctr"/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с одной «4»,«3».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BC097D9C-B1F3-48B4-B5BA-D24F297F388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837854"/>
              </p:ext>
            </p:extLst>
          </p:nvPr>
        </p:nvGraphicFramePr>
        <p:xfrm>
          <a:off x="584043" y="1289785"/>
          <a:ext cx="7866938" cy="4600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Стрелка вправо 3"/>
          <p:cNvSpPr/>
          <p:nvPr/>
        </p:nvSpPr>
        <p:spPr>
          <a:xfrm>
            <a:off x="9379527" y="942109"/>
            <a:ext cx="45719" cy="457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9692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Yu Gothic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Yu Gothic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5807</TotalTime>
  <Words>109</Words>
  <Application>Microsoft Office PowerPoint</Application>
  <PresentationFormat>Экран (4:3)</PresentationFormat>
  <Paragraphs>37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Тема Office</vt:lpstr>
      <vt:lpstr> Качество успеваемости учащихся 2 смены за  II четверть</vt:lpstr>
      <vt:lpstr>Качество знаний 5-х классов </vt:lpstr>
      <vt:lpstr>Качество знаний 6-х классов за 2 четверть</vt:lpstr>
      <vt:lpstr>Качество знаний 7-х классов </vt:lpstr>
      <vt:lpstr>Мониторинг качество знаний в 5 - 7 классах </vt:lpstr>
      <vt:lpstr>Мониторинг количества отличников в 5-7 классах</vt:lpstr>
      <vt:lpstr>Учащиеся с одной «4»,«3».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fora</dc:creator>
  <cp:lastModifiedBy>Актоты Мырзахметова</cp:lastModifiedBy>
  <cp:revision>713</cp:revision>
  <cp:lastPrinted>2025-01-08T04:19:20Z</cp:lastPrinted>
  <dcterms:created xsi:type="dcterms:W3CDTF">2020-03-18T06:57:25Z</dcterms:created>
  <dcterms:modified xsi:type="dcterms:W3CDTF">2025-02-21T10:44:55Z</dcterms:modified>
</cp:coreProperties>
</file>